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Les modes de représentation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Technologie – Classe de 4e</a:t>
            </a:r>
          </a:p>
          <a:p>
            <a:r>
              <a:t>Croquis, Schéma et Plan 2D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 croquis ✏️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Dessin rapide</a:t>
            </a:r>
          </a:p>
          <a:p>
            <a:r>
              <a:t>• Réalisé à main levée</a:t>
            </a:r>
          </a:p>
          <a:p>
            <a:r>
              <a:t>• Peu précis</a:t>
            </a:r>
          </a:p>
          <a:p>
            <a:r>
              <a:t>• Sert à montrer une idée</a:t>
            </a:r>
          </a:p>
          <a:p/>
          <a:p>
            <a:r>
              <a:t>Exemple : idée d'un portail.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 schéma ⚙️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Explique le fonctionnement</a:t>
            </a:r>
          </a:p>
          <a:p>
            <a:r>
              <a:t>• Utilise des symboles</a:t>
            </a:r>
          </a:p>
          <a:p>
            <a:r>
              <a:t>• Utilise des flèches</a:t>
            </a:r>
          </a:p>
          <a:p>
            <a:r>
              <a:t>• Ne respecte pas forcément la forme réelle</a:t>
            </a:r>
          </a:p>
          <a:p/>
          <a:p>
            <a:r>
              <a:t>Exemple : schéma électrique d'un portail automatique.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 plan 2D 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Représentation précise</a:t>
            </a:r>
          </a:p>
          <a:p>
            <a:r>
              <a:t>• Réalisé avec des outils ou un logiciel</a:t>
            </a:r>
          </a:p>
          <a:p>
            <a:r>
              <a:t>• Indique les dimensions</a:t>
            </a:r>
          </a:p>
          <a:p>
            <a:r>
              <a:t>• Respecte une échelle</a:t>
            </a:r>
          </a:p>
          <a:p>
            <a:r>
              <a:t>• Sert à fabriquer un objet</a:t>
            </a:r>
          </a:p>
          <a:p/>
          <a:p>
            <a:r>
              <a:t>Exemple : plan coté d'un portail.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À retenir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Je veux montrer une idée ? → CROQUIS</a:t>
            </a:r>
          </a:p>
          <a:p/>
          <a:p>
            <a:r>
              <a:t>Je veux expliquer un fonctionnement ? → SCHÉMA</a:t>
            </a:r>
          </a:p>
          <a:p/>
          <a:p>
            <a:r>
              <a:t>Je veux fabriquer avec précision ? → PLAN 2D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